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61" r:id="rId3"/>
    <p:sldId id="262" r:id="rId4"/>
    <p:sldId id="259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25A"/>
    <a:srgbClr val="00275E"/>
    <a:srgbClr val="0D1A4F"/>
    <a:srgbClr val="B93729"/>
    <a:srgbClr val="1101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C94648-AEBE-4A53-A6FD-D54334FC4FF8}" v="4" dt="2021-07-05T09:23:40.6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al | CICET-FCVC" userId="8d4e3831-2a97-4ef4-b78d-3c17e1bff136" providerId="ADAL" clId="{FB58D9E8-AC46-4768-9E33-F6ECF90C9056}"/>
    <pc:docChg chg="custSel modSld">
      <pc:chgData name="Geral | CICET-FCVC" userId="8d4e3831-2a97-4ef4-b78d-3c17e1bff136" providerId="ADAL" clId="{FB58D9E8-AC46-4768-9E33-F6ECF90C9056}" dt="2021-04-28T14:26:34.611" v="33" actId="1076"/>
      <pc:docMkLst>
        <pc:docMk/>
      </pc:docMkLst>
      <pc:sldChg chg="addSp delSp modSp mod">
        <pc:chgData name="Geral | CICET-FCVC" userId="8d4e3831-2a97-4ef4-b78d-3c17e1bff136" providerId="ADAL" clId="{FB58D9E8-AC46-4768-9E33-F6ECF90C9056}" dt="2021-04-28T13:53:28.268" v="27" actId="14100"/>
        <pc:sldMkLst>
          <pc:docMk/>
          <pc:sldMk cId="3174131265" sldId="257"/>
        </pc:sldMkLst>
        <pc:picChg chg="add mod">
          <ac:chgData name="Geral | CICET-FCVC" userId="8d4e3831-2a97-4ef4-b78d-3c17e1bff136" providerId="ADAL" clId="{FB58D9E8-AC46-4768-9E33-F6ECF90C9056}" dt="2021-04-28T13:49:20.302" v="7" actId="1076"/>
          <ac:picMkLst>
            <pc:docMk/>
            <pc:sldMk cId="3174131265" sldId="257"/>
            <ac:picMk id="3" creationId="{D04B4B6B-4D4F-40B6-9EB1-42D385AB5ACE}"/>
          </ac:picMkLst>
        </pc:picChg>
        <pc:picChg chg="add mod">
          <ac:chgData name="Geral | CICET-FCVC" userId="8d4e3831-2a97-4ef4-b78d-3c17e1bff136" providerId="ADAL" clId="{FB58D9E8-AC46-4768-9E33-F6ECF90C9056}" dt="2021-04-28T13:53:28.268" v="27" actId="14100"/>
          <ac:picMkLst>
            <pc:docMk/>
            <pc:sldMk cId="3174131265" sldId="257"/>
            <ac:picMk id="5" creationId="{EA41A286-27D1-4FD8-988C-5DF2741404F1}"/>
          </ac:picMkLst>
        </pc:picChg>
        <pc:picChg chg="del">
          <ac:chgData name="Geral | CICET-FCVC" userId="8d4e3831-2a97-4ef4-b78d-3c17e1bff136" providerId="ADAL" clId="{FB58D9E8-AC46-4768-9E33-F6ECF90C9056}" dt="2021-04-28T13:47:53.768" v="0" actId="478"/>
          <ac:picMkLst>
            <pc:docMk/>
            <pc:sldMk cId="3174131265" sldId="257"/>
            <ac:picMk id="9" creationId="{F12E1633-A476-4F82-90A4-B2A85F39C348}"/>
          </ac:picMkLst>
        </pc:picChg>
        <pc:picChg chg="del">
          <ac:chgData name="Geral | CICET-FCVC" userId="8d4e3831-2a97-4ef4-b78d-3c17e1bff136" providerId="ADAL" clId="{FB58D9E8-AC46-4768-9E33-F6ECF90C9056}" dt="2021-04-28T13:48:04.101" v="1" actId="478"/>
          <ac:picMkLst>
            <pc:docMk/>
            <pc:sldMk cId="3174131265" sldId="257"/>
            <ac:picMk id="10" creationId="{10994D91-2B01-42E8-A637-0A221F5104B3}"/>
          </ac:picMkLst>
        </pc:picChg>
      </pc:sldChg>
      <pc:sldChg chg="addSp delSp modSp mod">
        <pc:chgData name="Geral | CICET-FCVC" userId="8d4e3831-2a97-4ef4-b78d-3c17e1bff136" providerId="ADAL" clId="{FB58D9E8-AC46-4768-9E33-F6ECF90C9056}" dt="2021-04-28T13:49:45.456" v="12" actId="14100"/>
        <pc:sldMkLst>
          <pc:docMk/>
          <pc:sldMk cId="624248968" sldId="258"/>
        </pc:sldMkLst>
        <pc:picChg chg="add mod">
          <ac:chgData name="Geral | CICET-FCVC" userId="8d4e3831-2a97-4ef4-b78d-3c17e1bff136" providerId="ADAL" clId="{FB58D9E8-AC46-4768-9E33-F6ECF90C9056}" dt="2021-04-28T13:49:45.456" v="12" actId="14100"/>
          <ac:picMkLst>
            <pc:docMk/>
            <pc:sldMk cId="624248968" sldId="258"/>
            <ac:picMk id="5" creationId="{F86C136B-4369-4EDA-B8E7-D761C6E58F88}"/>
          </ac:picMkLst>
        </pc:picChg>
        <pc:picChg chg="del">
          <ac:chgData name="Geral | CICET-FCVC" userId="8d4e3831-2a97-4ef4-b78d-3c17e1bff136" providerId="ADAL" clId="{FB58D9E8-AC46-4768-9E33-F6ECF90C9056}" dt="2021-04-28T13:49:32.689" v="8" actId="478"/>
          <ac:picMkLst>
            <pc:docMk/>
            <pc:sldMk cId="624248968" sldId="258"/>
            <ac:picMk id="6" creationId="{FEEBEFFE-9390-4C70-8E2E-070761295537}"/>
          </ac:picMkLst>
        </pc:picChg>
      </pc:sldChg>
      <pc:sldChg chg="addSp delSp modSp mod">
        <pc:chgData name="Geral | CICET-FCVC" userId="8d4e3831-2a97-4ef4-b78d-3c17e1bff136" providerId="ADAL" clId="{FB58D9E8-AC46-4768-9E33-F6ECF90C9056}" dt="2021-04-28T14:26:34.611" v="33" actId="1076"/>
        <pc:sldMkLst>
          <pc:docMk/>
          <pc:sldMk cId="1883488704" sldId="259"/>
        </pc:sldMkLst>
        <pc:picChg chg="add mod">
          <ac:chgData name="Geral | CICET-FCVC" userId="8d4e3831-2a97-4ef4-b78d-3c17e1bff136" providerId="ADAL" clId="{FB58D9E8-AC46-4768-9E33-F6ECF90C9056}" dt="2021-04-28T14:26:34.611" v="33" actId="1076"/>
          <ac:picMkLst>
            <pc:docMk/>
            <pc:sldMk cId="1883488704" sldId="259"/>
            <ac:picMk id="3" creationId="{D1C6B726-ACBC-4AC2-995E-0293111E7772}"/>
          </ac:picMkLst>
        </pc:picChg>
        <pc:picChg chg="del">
          <ac:chgData name="Geral | CICET-FCVC" userId="8d4e3831-2a97-4ef4-b78d-3c17e1bff136" providerId="ADAL" clId="{FB58D9E8-AC46-4768-9E33-F6ECF90C9056}" dt="2021-04-28T13:50:00.738" v="15" actId="478"/>
          <ac:picMkLst>
            <pc:docMk/>
            <pc:sldMk cId="1883488704" sldId="259"/>
            <ac:picMk id="4" creationId="{225ADCB7-3B4C-4295-BDEA-FBEF6F46DC48}"/>
          </ac:picMkLst>
        </pc:picChg>
        <pc:picChg chg="add mod">
          <ac:chgData name="Geral | CICET-FCVC" userId="8d4e3831-2a97-4ef4-b78d-3c17e1bff136" providerId="ADAL" clId="{FB58D9E8-AC46-4768-9E33-F6ECF90C9056}" dt="2021-04-28T13:50:20.987" v="21" actId="1076"/>
          <ac:picMkLst>
            <pc:docMk/>
            <pc:sldMk cId="1883488704" sldId="259"/>
            <ac:picMk id="7" creationId="{FEBA5389-1728-4408-8CFB-12F4A38100C5}"/>
          </ac:picMkLst>
        </pc:picChg>
        <pc:picChg chg="del">
          <ac:chgData name="Geral | CICET-FCVC" userId="8d4e3831-2a97-4ef4-b78d-3c17e1bff136" providerId="ADAL" clId="{FB58D9E8-AC46-4768-9E33-F6ECF90C9056}" dt="2021-04-28T14:26:12.565" v="28" actId="478"/>
          <ac:picMkLst>
            <pc:docMk/>
            <pc:sldMk cId="1883488704" sldId="259"/>
            <ac:picMk id="14" creationId="{27707459-0B79-4847-96BC-47F026A5E9D5}"/>
          </ac:picMkLst>
        </pc:picChg>
      </pc:sldChg>
      <pc:sldChg chg="addSp delSp modSp mod">
        <pc:chgData name="Geral | CICET-FCVC" userId="8d4e3831-2a97-4ef4-b78d-3c17e1bff136" providerId="ADAL" clId="{FB58D9E8-AC46-4768-9E33-F6ECF90C9056}" dt="2021-04-28T13:49:57.158" v="14"/>
        <pc:sldMkLst>
          <pc:docMk/>
          <pc:sldMk cId="203142465" sldId="261"/>
        </pc:sldMkLst>
        <pc:picChg chg="add mod">
          <ac:chgData name="Geral | CICET-FCVC" userId="8d4e3831-2a97-4ef4-b78d-3c17e1bff136" providerId="ADAL" clId="{FB58D9E8-AC46-4768-9E33-F6ECF90C9056}" dt="2021-04-28T13:49:57.158" v="14"/>
          <ac:picMkLst>
            <pc:docMk/>
            <pc:sldMk cId="203142465" sldId="261"/>
            <ac:picMk id="5" creationId="{E6EB4B57-CC3F-4DF8-9060-2322F48D5D2B}"/>
          </ac:picMkLst>
        </pc:picChg>
        <pc:picChg chg="del">
          <ac:chgData name="Geral | CICET-FCVC" userId="8d4e3831-2a97-4ef4-b78d-3c17e1bff136" providerId="ADAL" clId="{FB58D9E8-AC46-4768-9E33-F6ECF90C9056}" dt="2021-04-28T13:49:49.559" v="13" actId="478"/>
          <ac:picMkLst>
            <pc:docMk/>
            <pc:sldMk cId="203142465" sldId="261"/>
            <ac:picMk id="6" creationId="{FEEBEFFE-9390-4C70-8E2E-070761295537}"/>
          </ac:picMkLst>
        </pc:picChg>
      </pc:sldChg>
    </pc:docChg>
  </pc:docChgLst>
  <pc:docChgLst>
    <pc:chgData name="Geral | CICET-FCVC" userId="8d4e3831-2a97-4ef4-b78d-3c17e1bff136" providerId="ADAL" clId="{11C94648-AEBE-4A53-A6FD-D54334FC4FF8}"/>
    <pc:docChg chg="custSel addSld delSld modSld">
      <pc:chgData name="Geral | CICET-FCVC" userId="8d4e3831-2a97-4ef4-b78d-3c17e1bff136" providerId="ADAL" clId="{11C94648-AEBE-4A53-A6FD-D54334FC4FF8}" dt="2021-07-05T09:24:29.233" v="20" actId="2890"/>
      <pc:docMkLst>
        <pc:docMk/>
      </pc:docMkLst>
      <pc:sldChg chg="addSp delSp modSp mod">
        <pc:chgData name="Geral | CICET-FCVC" userId="8d4e3831-2a97-4ef4-b78d-3c17e1bff136" providerId="ADAL" clId="{11C94648-AEBE-4A53-A6FD-D54334FC4FF8}" dt="2021-06-30T14:38:13.792" v="5" actId="1076"/>
        <pc:sldMkLst>
          <pc:docMk/>
          <pc:sldMk cId="3174131265" sldId="257"/>
        </pc:sldMkLst>
        <pc:picChg chg="del">
          <ac:chgData name="Geral | CICET-FCVC" userId="8d4e3831-2a97-4ef4-b78d-3c17e1bff136" providerId="ADAL" clId="{11C94648-AEBE-4A53-A6FD-D54334FC4FF8}" dt="2021-06-30T14:37:32.498" v="0" actId="478"/>
          <ac:picMkLst>
            <pc:docMk/>
            <pc:sldMk cId="3174131265" sldId="257"/>
            <ac:picMk id="3" creationId="{D04B4B6B-4D4F-40B6-9EB1-42D385AB5ACE}"/>
          </ac:picMkLst>
        </pc:picChg>
        <pc:picChg chg="add mod">
          <ac:chgData name="Geral | CICET-FCVC" userId="8d4e3831-2a97-4ef4-b78d-3c17e1bff136" providerId="ADAL" clId="{11C94648-AEBE-4A53-A6FD-D54334FC4FF8}" dt="2021-06-30T14:38:13.792" v="5" actId="1076"/>
          <ac:picMkLst>
            <pc:docMk/>
            <pc:sldMk cId="3174131265" sldId="257"/>
            <ac:picMk id="4" creationId="{5F07B24A-15AD-439A-87AC-83C2BBEA10F4}"/>
          </ac:picMkLst>
        </pc:picChg>
      </pc:sldChg>
      <pc:sldChg chg="addSp delSp modSp del mod">
        <pc:chgData name="Geral | CICET-FCVC" userId="8d4e3831-2a97-4ef4-b78d-3c17e1bff136" providerId="ADAL" clId="{11C94648-AEBE-4A53-A6FD-D54334FC4FF8}" dt="2021-07-05T09:24:24.423" v="19" actId="47"/>
        <pc:sldMkLst>
          <pc:docMk/>
          <pc:sldMk cId="624248968" sldId="258"/>
        </pc:sldMkLst>
        <pc:picChg chg="del">
          <ac:chgData name="Geral | CICET-FCVC" userId="8d4e3831-2a97-4ef4-b78d-3c17e1bff136" providerId="ADAL" clId="{11C94648-AEBE-4A53-A6FD-D54334FC4FF8}" dt="2021-07-05T09:23:04.614" v="9" actId="478"/>
          <ac:picMkLst>
            <pc:docMk/>
            <pc:sldMk cId="624248968" sldId="258"/>
            <ac:picMk id="5" creationId="{F86C136B-4369-4EDA-B8E7-D761C6E58F88}"/>
          </ac:picMkLst>
        </pc:picChg>
        <pc:picChg chg="add mod">
          <ac:chgData name="Geral | CICET-FCVC" userId="8d4e3831-2a97-4ef4-b78d-3c17e1bff136" providerId="ADAL" clId="{11C94648-AEBE-4A53-A6FD-D54334FC4FF8}" dt="2021-07-05T09:23:30.546" v="14" actId="1076"/>
          <ac:picMkLst>
            <pc:docMk/>
            <pc:sldMk cId="624248968" sldId="258"/>
            <ac:picMk id="6" creationId="{298AD67B-CDEE-4360-86FA-D79CE556C538}"/>
          </ac:picMkLst>
        </pc:picChg>
      </pc:sldChg>
      <pc:sldChg chg="addSp delSp modSp mod">
        <pc:chgData name="Geral | CICET-FCVC" userId="8d4e3831-2a97-4ef4-b78d-3c17e1bff136" providerId="ADAL" clId="{11C94648-AEBE-4A53-A6FD-D54334FC4FF8}" dt="2021-06-30T14:38:35.753" v="8" actId="1076"/>
        <pc:sldMkLst>
          <pc:docMk/>
          <pc:sldMk cId="1883488704" sldId="259"/>
        </pc:sldMkLst>
        <pc:picChg chg="del">
          <ac:chgData name="Geral | CICET-FCVC" userId="8d4e3831-2a97-4ef4-b78d-3c17e1bff136" providerId="ADAL" clId="{11C94648-AEBE-4A53-A6FD-D54334FC4FF8}" dt="2021-06-30T14:38:25.390" v="6" actId="478"/>
          <ac:picMkLst>
            <pc:docMk/>
            <pc:sldMk cId="1883488704" sldId="259"/>
            <ac:picMk id="7" creationId="{FEBA5389-1728-4408-8CFB-12F4A38100C5}"/>
          </ac:picMkLst>
        </pc:picChg>
        <pc:picChg chg="add mod">
          <ac:chgData name="Geral | CICET-FCVC" userId="8d4e3831-2a97-4ef4-b78d-3c17e1bff136" providerId="ADAL" clId="{11C94648-AEBE-4A53-A6FD-D54334FC4FF8}" dt="2021-06-30T14:38:35.753" v="8" actId="1076"/>
          <ac:picMkLst>
            <pc:docMk/>
            <pc:sldMk cId="1883488704" sldId="259"/>
            <ac:picMk id="8" creationId="{ED339EDE-D1EA-4431-92CF-DEB70AB83EDD}"/>
          </ac:picMkLst>
        </pc:picChg>
      </pc:sldChg>
      <pc:sldChg chg="addSp delSp modSp mod">
        <pc:chgData name="Geral | CICET-FCVC" userId="8d4e3831-2a97-4ef4-b78d-3c17e1bff136" providerId="ADAL" clId="{11C94648-AEBE-4A53-A6FD-D54334FC4FF8}" dt="2021-07-05T09:24:17.399" v="18" actId="1076"/>
        <pc:sldMkLst>
          <pc:docMk/>
          <pc:sldMk cId="203142465" sldId="261"/>
        </pc:sldMkLst>
        <pc:picChg chg="del mod">
          <ac:chgData name="Geral | CICET-FCVC" userId="8d4e3831-2a97-4ef4-b78d-3c17e1bff136" providerId="ADAL" clId="{11C94648-AEBE-4A53-A6FD-D54334FC4FF8}" dt="2021-07-05T09:23:08.770" v="11" actId="478"/>
          <ac:picMkLst>
            <pc:docMk/>
            <pc:sldMk cId="203142465" sldId="261"/>
            <ac:picMk id="5" creationId="{E6EB4B57-CC3F-4DF8-9060-2322F48D5D2B}"/>
          </ac:picMkLst>
        </pc:picChg>
        <pc:picChg chg="add mod">
          <ac:chgData name="Geral | CICET-FCVC" userId="8d4e3831-2a97-4ef4-b78d-3c17e1bff136" providerId="ADAL" clId="{11C94648-AEBE-4A53-A6FD-D54334FC4FF8}" dt="2021-07-05T09:24:17.399" v="18" actId="1076"/>
          <ac:picMkLst>
            <pc:docMk/>
            <pc:sldMk cId="203142465" sldId="261"/>
            <ac:picMk id="6" creationId="{2AD53243-9736-4381-8AF8-160A7E8D77CB}"/>
          </ac:picMkLst>
        </pc:picChg>
      </pc:sldChg>
      <pc:sldChg chg="add">
        <pc:chgData name="Geral | CICET-FCVC" userId="8d4e3831-2a97-4ef4-b78d-3c17e1bff136" providerId="ADAL" clId="{11C94648-AEBE-4A53-A6FD-D54334FC4FF8}" dt="2021-07-05T09:24:29.233" v="20" actId="2890"/>
        <pc:sldMkLst>
          <pc:docMk/>
          <pc:sldMk cId="3211581663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1B988-2B7E-4187-A992-CD7B731FDE2E}" type="datetimeFigureOut">
              <a:rPr lang="pt-PT" smtClean="0"/>
              <a:t>05/07/2021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019EC-C27C-4FF4-8CCA-40AE79D3B2C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697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B54B53-94F4-4CE3-A192-661BB8535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1143A0-4017-4654-A2B7-83CC5548C1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BB9E2B7-FF0A-4B45-B7B0-0588BB06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C2A1-86CF-4227-805C-0DBB9ADC6B6D}" type="datetimeFigureOut">
              <a:rPr lang="pt-PT" smtClean="0"/>
              <a:t>05/07/2021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DC41093-B408-4E95-8529-C16EB5E74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CEB0932-17E5-4B55-BA5A-CB5408D31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78AA-2637-426A-9FB8-7EFFA5A127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5916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6016FD-4914-486B-811B-7BEFD01E9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1F4C060-2385-445B-B214-89E960E6C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1721C1F-4CF1-4B52-8C01-92724E3DB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C2A1-86CF-4227-805C-0DBB9ADC6B6D}" type="datetimeFigureOut">
              <a:rPr lang="pt-PT" smtClean="0"/>
              <a:t>05/07/2021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4563A5D-2A2B-4DC8-8F63-939703B4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5B8C88F-7448-4D66-8465-BE1809496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78AA-2637-426A-9FB8-7EFFA5A127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127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D5397CF-E5A6-4789-BBEC-7DDF557442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28C7EBD-1D2B-4677-8F40-6734907D0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5FF6E96-FCE8-4AB6-ABFE-851896C39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C2A1-86CF-4227-805C-0DBB9ADC6B6D}" type="datetimeFigureOut">
              <a:rPr lang="pt-PT" smtClean="0"/>
              <a:t>05/07/2021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6787291-CF69-46D6-9D13-30AE09DD4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A3BDDCD-1AF4-4614-BC47-B8FB1AA1B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78AA-2637-426A-9FB8-7EFFA5A127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78942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9B803-108B-4349-B0DB-45BE43259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6D24C7F-040C-45C6-A8F4-D0AB24AC8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215AD87-4A93-4823-9607-0A81376E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C2A1-86CF-4227-805C-0DBB9ADC6B6D}" type="datetimeFigureOut">
              <a:rPr lang="pt-PT" smtClean="0"/>
              <a:t>05/07/2021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AEE7867-9CCA-4E98-82E1-5EB25996C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2D3C1FB-998C-4EAC-A9F3-42B09B8B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78AA-2637-426A-9FB8-7EFFA5A127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949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1CA783-DB29-463F-B0FA-B4A4475B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7EC983B-981E-4BCB-906B-2572E4357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CE91F29-CC46-46FA-B16F-C887026F4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C2A1-86CF-4227-805C-0DBB9ADC6B6D}" type="datetimeFigureOut">
              <a:rPr lang="pt-PT" smtClean="0"/>
              <a:t>05/07/2021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FFD0861-D953-4571-BF54-A3E8A9F3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E6C73B4-C6FD-4C9C-9ACA-089F9A7D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78AA-2637-426A-9FB8-7EFFA5A127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7513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B43DFA-EAC6-4C93-825D-2F93FBF1C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BA09AE-7093-46F8-8099-BD430A13A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4C8D0E96-2425-48FB-8557-C096B826D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9B331E7-543D-40FD-BA1A-39A538236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C2A1-86CF-4227-805C-0DBB9ADC6B6D}" type="datetimeFigureOut">
              <a:rPr lang="pt-PT" smtClean="0"/>
              <a:t>05/07/2021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87E8DA0-01B4-4656-8EE6-5B15C51FC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73CECD3-A7E4-437D-A6BF-5C19B59DD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78AA-2637-426A-9FB8-7EFFA5A127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28222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0C3654-8537-41EC-B64C-E6FFAF2D8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574B8AA-DD1D-41FC-B127-20D0EC870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66D45AA8-042D-4BEC-9D7F-15E52BD06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288FE0A6-913F-487B-A878-62CAD42A4E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782B4FFD-6AFC-4E6E-90ED-8AA3A7B3DE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D9D5C7B5-091A-41E0-A282-DD6CFBE74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C2A1-86CF-4227-805C-0DBB9ADC6B6D}" type="datetimeFigureOut">
              <a:rPr lang="pt-PT" smtClean="0"/>
              <a:t>05/07/2021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810B9507-51B0-425E-800F-4772BB5DB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06C8CADB-AB1D-44B8-9CEE-23E1ED1C8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78AA-2637-426A-9FB8-7EFFA5A127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40152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59C57D-5242-441B-93F4-6C58E892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81E2CE1F-94D7-452E-A740-7F9515ED2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C2A1-86CF-4227-805C-0DBB9ADC6B6D}" type="datetimeFigureOut">
              <a:rPr lang="pt-PT" smtClean="0"/>
              <a:t>05/07/2021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1D3A9FD1-650D-4843-89AB-9838517A2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BF3FC228-F77C-40F4-AFD1-041774E88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78AA-2637-426A-9FB8-7EFFA5A127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700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5635FC9-9C36-4F26-9E31-39D056EE9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C2A1-86CF-4227-805C-0DBB9ADC6B6D}" type="datetimeFigureOut">
              <a:rPr lang="pt-PT" smtClean="0"/>
              <a:t>05/07/2021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C3B9160A-FE66-497C-882B-1B9CE011D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E629099-40F7-46BA-9D3F-564CAFB82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78AA-2637-426A-9FB8-7EFFA5A127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99828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ACF9D2-5C66-475D-A3B9-2320B4971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26EF17A-D8C5-48AD-AE31-94DCD8364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830F3F9E-9DB2-4033-AEC1-0070FF967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66DADD5-5ED9-47F6-9B3F-B68046012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C2A1-86CF-4227-805C-0DBB9ADC6B6D}" type="datetimeFigureOut">
              <a:rPr lang="pt-PT" smtClean="0"/>
              <a:t>05/07/2021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9C54700-61B3-451D-8A81-2BB79C0FB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0149592-438E-4704-AD98-C2D7880C5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78AA-2637-426A-9FB8-7EFFA5A127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0909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86904A-273B-4F7C-8DB7-3D13E1FCD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85E6B37-27EC-4D6B-9FAE-FEB84396EF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0CD15E8F-C034-4F40-A9F7-13230872A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E960171-CB80-4E74-BE31-537BEBAA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C2A1-86CF-4227-805C-0DBB9ADC6B6D}" type="datetimeFigureOut">
              <a:rPr lang="pt-PT" smtClean="0"/>
              <a:t>05/07/2021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4349DE8-5A6F-4DCA-ADEA-3DAA81C95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749DA92-1E6E-44E5-A7A4-76CAB6D08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78AA-2637-426A-9FB8-7EFFA5A127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56568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A6CA02B6-3D6F-4C08-9615-6FF6FFA77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6BDC8F4-C5EB-4C46-B6CF-33CF876B0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1D4B361-CFCE-40A0-9990-35D44296C6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C2A1-86CF-4227-805C-0DBB9ADC6B6D}" type="datetimeFigureOut">
              <a:rPr lang="pt-PT" smtClean="0"/>
              <a:t>05/07/2021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9BBE5F8-2B24-4789-AA15-7B91325935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D22D087-8872-4CCA-9DD2-0213C6D09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178AA-2637-426A-9FB8-7EFFA5A1272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2363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C54BB84-1F21-48FA-BEA6-CB916FC9E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515" y="71669"/>
            <a:ext cx="1688701" cy="1194318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A0ADFAA-AF9A-4A71-81D5-7FEA3BDFD970}"/>
              </a:ext>
            </a:extLst>
          </p:cNvPr>
          <p:cNvSpPr txBox="1"/>
          <p:nvPr/>
        </p:nvSpPr>
        <p:spPr>
          <a:xfrm>
            <a:off x="2218139" y="1448111"/>
            <a:ext cx="7755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Manuscript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 Title </a:t>
            </a:r>
            <a:r>
              <a:rPr lang="pt-P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pt-P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ECFA916-8BAF-4680-A2F7-94C6E6AFADFB}"/>
              </a:ext>
            </a:extLst>
          </p:cNvPr>
          <p:cNvSpPr txBox="1"/>
          <p:nvPr/>
        </p:nvSpPr>
        <p:spPr>
          <a:xfrm>
            <a:off x="2110992" y="2379973"/>
            <a:ext cx="7755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(s)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(s)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presenter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bold.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EADA4C4-F1C1-4176-BFEC-C3214A5E6B02}"/>
              </a:ext>
            </a:extLst>
          </p:cNvPr>
          <p:cNvSpPr txBox="1"/>
          <p:nvPr/>
        </p:nvSpPr>
        <p:spPr>
          <a:xfrm>
            <a:off x="2110992" y="3189842"/>
            <a:ext cx="7755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Affiliation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D4777B9-45D1-492D-BB7F-AA613E72467C}"/>
              </a:ext>
            </a:extLst>
          </p:cNvPr>
          <p:cNvSpPr/>
          <p:nvPr/>
        </p:nvSpPr>
        <p:spPr>
          <a:xfrm>
            <a:off x="4345583" y="2114656"/>
            <a:ext cx="3286539" cy="60438"/>
          </a:xfrm>
          <a:prstGeom prst="rect">
            <a:avLst/>
          </a:prstGeom>
          <a:solidFill>
            <a:srgbClr val="1C32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A41A286-27D1-4FD8-988C-5DF274140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4" y="325766"/>
            <a:ext cx="2359680" cy="712586"/>
          </a:xfrm>
          <a:prstGeom prst="rect">
            <a:avLst/>
          </a:prstGeom>
        </p:spPr>
      </p:pic>
      <p:pic>
        <p:nvPicPr>
          <p:cNvPr id="4" name="Imagem 3" descr="Uma imagem com texto&#10;&#10;Descrição gerada automaticamente">
            <a:extLst>
              <a:ext uri="{FF2B5EF4-FFF2-40B4-BE49-F238E27FC236}">
                <a16:creationId xmlns:a16="http://schemas.microsoft.com/office/drawing/2014/main" id="{5F07B24A-15AD-439A-87AC-83C2BBEA1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4629149"/>
            <a:ext cx="4826000" cy="177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31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5157B44-A6D7-4053-8D87-64D57C8C4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925" y="60356"/>
            <a:ext cx="1830487" cy="1294596"/>
          </a:xfrm>
          <a:prstGeom prst="rect">
            <a:avLst/>
          </a:prstGeom>
        </p:spPr>
      </p:pic>
      <p:pic>
        <p:nvPicPr>
          <p:cNvPr id="6" name="Imagem 5" descr="Uma imagem com texto&#10;&#10;Descrição gerada automaticamente">
            <a:extLst>
              <a:ext uri="{FF2B5EF4-FFF2-40B4-BE49-F238E27FC236}">
                <a16:creationId xmlns:a16="http://schemas.microsoft.com/office/drawing/2014/main" id="{2AD53243-9736-4381-8AF8-160A7E8D7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353544"/>
            <a:ext cx="1927125" cy="70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2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5157B44-A6D7-4053-8D87-64D57C8C4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925" y="60356"/>
            <a:ext cx="1830487" cy="1294596"/>
          </a:xfrm>
          <a:prstGeom prst="rect">
            <a:avLst/>
          </a:prstGeom>
        </p:spPr>
      </p:pic>
      <p:pic>
        <p:nvPicPr>
          <p:cNvPr id="6" name="Imagem 5" descr="Uma imagem com texto&#10;&#10;Descrição gerada automaticamente">
            <a:extLst>
              <a:ext uri="{FF2B5EF4-FFF2-40B4-BE49-F238E27FC236}">
                <a16:creationId xmlns:a16="http://schemas.microsoft.com/office/drawing/2014/main" id="{2AD53243-9736-4381-8AF8-160A7E8D7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353544"/>
            <a:ext cx="1927125" cy="70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81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DeTexto 21">
            <a:extLst>
              <a:ext uri="{FF2B5EF4-FFF2-40B4-BE49-F238E27FC236}">
                <a16:creationId xmlns:a16="http://schemas.microsoft.com/office/drawing/2014/main" id="{640AB152-E261-42D5-9545-3E774D5FB45E}"/>
              </a:ext>
            </a:extLst>
          </p:cNvPr>
          <p:cNvSpPr txBox="1"/>
          <p:nvPr/>
        </p:nvSpPr>
        <p:spPr>
          <a:xfrm>
            <a:off x="2523532" y="972811"/>
            <a:ext cx="7144936" cy="475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Manuscript</a:t>
            </a:r>
            <a:r>
              <a:rPr lang="pt-PT" sz="2400" b="1">
                <a:latin typeface="Arial" panose="020B0604020202020204" pitchFamily="34" charset="0"/>
                <a:cs typeface="Arial" panose="020B0604020202020204" pitchFamily="34" charset="0"/>
              </a:rPr>
              <a:t> Title </a:t>
            </a:r>
            <a:r>
              <a:rPr lang="pt-P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pt-P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F434DBF0-719E-40FE-A5B8-D09A8A38A045}"/>
              </a:ext>
            </a:extLst>
          </p:cNvPr>
          <p:cNvSpPr txBox="1"/>
          <p:nvPr/>
        </p:nvSpPr>
        <p:spPr>
          <a:xfrm>
            <a:off x="2893080" y="1864588"/>
            <a:ext cx="6405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(s)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(s)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presenter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bold.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F3121B6-A4C6-445F-8061-836EA85E932A}"/>
              </a:ext>
            </a:extLst>
          </p:cNvPr>
          <p:cNvSpPr/>
          <p:nvPr/>
        </p:nvSpPr>
        <p:spPr>
          <a:xfrm>
            <a:off x="0" y="6591481"/>
            <a:ext cx="12192000" cy="242887"/>
          </a:xfrm>
          <a:prstGeom prst="rect">
            <a:avLst/>
          </a:prstGeom>
          <a:solidFill>
            <a:srgbClr val="1C32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1C6B726-ACBC-4AC2-995E-0293111E7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752" y="3713200"/>
            <a:ext cx="4640520" cy="1401363"/>
          </a:xfrm>
          <a:prstGeom prst="rect">
            <a:avLst/>
          </a:prstGeom>
        </p:spPr>
      </p:pic>
      <p:pic>
        <p:nvPicPr>
          <p:cNvPr id="8" name="Imagem 7" descr="Uma imagem com texto&#10;&#10;Descrição gerada automaticamente">
            <a:extLst>
              <a:ext uri="{FF2B5EF4-FFF2-40B4-BE49-F238E27FC236}">
                <a16:creationId xmlns:a16="http://schemas.microsoft.com/office/drawing/2014/main" id="{ED339EDE-D1EA-4431-92CF-DEB70AB83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" y="3527103"/>
            <a:ext cx="4826000" cy="177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887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43</Words>
  <Application>Microsoft Office PowerPoint</Application>
  <PresentationFormat>Ecrã Panorâmico</PresentationFormat>
  <Paragraphs>5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Samuel Faria</dc:creator>
  <cp:lastModifiedBy>Geral | CICET-FCVC</cp:lastModifiedBy>
  <cp:revision>12</cp:revision>
  <dcterms:created xsi:type="dcterms:W3CDTF">2019-04-05T10:12:46Z</dcterms:created>
  <dcterms:modified xsi:type="dcterms:W3CDTF">2021-07-05T09:24:33Z</dcterms:modified>
</cp:coreProperties>
</file>